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AC6A-A91B-473B-A90E-04D6A6B29CE7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2C73-B261-4FD4-BAD4-0AD039A7E604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B16-E566-4C1A-A21C-527B43D72336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3B88-9E2F-4E0D-BEB5-9512ABE20021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D3E1-7812-4A9E-B864-B81937D742C8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24A2-7147-41C7-8F51-419AC86CB2DA}" type="datetime1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227A-EA38-4682-809F-1AB178D82CAD}" type="datetime1">
              <a:rPr lang="en-IN" smtClean="0"/>
              <a:t>09-06-2023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AF2A-080E-4A88-B0AF-245159A4CDC9}" type="datetime1">
              <a:rPr lang="en-IN" smtClean="0"/>
              <a:t>09-06-2023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49F6-3336-4E62-A4DA-8CA689137BEC}" type="datetime1">
              <a:rPr lang="en-IN" smtClean="0"/>
              <a:t>09-06-2023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79E-15EB-4A92-9A06-B8176C6C8A64}" type="datetime1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5B34-9F94-40EC-911F-D5B5FF23FB31}" type="datetime1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B17B-ED7F-41D4-8FD8-884B8E995DBB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12" y="1391137"/>
            <a:ext cx="11842810" cy="5256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4th International Conference on Data Analytics &amp; Management 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(ICDAM-2023)</a:t>
            </a:r>
          </a:p>
          <a:p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23</a:t>
            </a:r>
            <a:r>
              <a:rPr lang="en-IN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rd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&amp; 24</a:t>
            </a:r>
            <a:r>
              <a:rPr lang="en-IN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June 2023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b="1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5D6FB9-6369-A624-7A06-20625ED27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5A83E1-12A6-D954-0661-25E69E8B7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4E8A74-224E-5DF6-2622-A35AB57430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1D8E89-E532-80FC-3FB4-B08358E172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6EC7D7-029A-7F27-3020-A1C84FB9A9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3CDFE78-ED97-1279-FB44-729173AA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5" y="6439911"/>
            <a:ext cx="1160737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842E03-A5FE-0988-A9A0-22D184B83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F1C0AB-0191-C577-F83A-D9F37138C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B193EB-5641-C965-EDCA-5298D4D25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3EC4A9-B044-915D-52B4-E1DCCE40B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A5CABA3-A1BF-7001-9A22-3A887ADDC8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BF144450-86CC-F97F-1749-EBE9F761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837" y="6461449"/>
            <a:ext cx="11987815" cy="32145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C394AB-4DDB-1FC2-BB1C-EB57EA5E6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0CABCA-0CA1-E599-7B27-7E5932D9F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4EF9BC-9F7B-00EE-21FE-B87446D711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5BA191-8EAF-799A-81C3-FB94400A88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76BB57D-32F2-67F2-32DC-71FEB64717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1657350"/>
            <a:ext cx="11611993" cy="47345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8D47CF0-2332-8EC0-AAB1-09BB874F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746" y="6460101"/>
            <a:ext cx="11678776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24E4A4-C595-14C9-DD2C-BC1D8892E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397CFF-0856-49C5-FA6D-2815B6E45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F72073-5040-1FFD-56BC-5B381BC080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38BAF1-6DC4-008F-C278-1A77F86AB4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2CA911-56C4-A5C0-ECB9-DEDA5113E2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71000"/>
            <a:ext cx="11633008" cy="5095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1DE3040-F9C4-1D35-B76A-BCE4C8CA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14" y="6522792"/>
            <a:ext cx="11878605" cy="320829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C36DC5-801D-3B11-7251-5449A24D4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B8955E-51E9-74E5-676B-DEC1F2ECF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EE8C6B-5ABA-4434-CC24-B7F896C5AB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685FCF-345D-CE53-3E6E-CA6782FD45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E27748-1B1B-1E29-1A0A-B4811BA7B3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65885"/>
            <a:ext cx="11407806" cy="50242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4AD199D-4600-47B5-4590-8FCA437D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7271" y="6492875"/>
            <a:ext cx="1205612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2F09C5-4F55-CF99-77CB-1FD16A35A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57A876-7F80-B429-0C47-E7DFBD3BF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321DBF-6C0D-DE75-2629-FDBEF6C903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491AFD-12AB-6F58-8F79-6CED1B74A8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D4AEDC-2CAE-FDBE-B6B5-A9B3D0C9A5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58FD5A8-0434-B8CD-7DD8-CD467633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9" y="6454908"/>
            <a:ext cx="1180150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3AC033-D122-B026-3506-1429E3EDF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3EFFA7-0156-DEC3-B327-8EB6111DB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E8C11A-12B9-36DE-D04F-6B654822B1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7E29C2-33B0-EA12-00C1-F00D11CA32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96D1623-7D4D-7E3A-C4DC-42346A0AB2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5. RESEARCH GAPS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BULLETS FORM</a:t>
            </a:r>
            <a:endParaRPr lang="en-IN" dirty="0"/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43A8C51-82F4-468F-E365-16EF72C2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" y="6425914"/>
            <a:ext cx="11819265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A45523-AA3F-F5B6-5FA4-6F5A798BF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08C205-3DF8-77B1-A8D9-DC7659D11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8A33F7-B313-AE85-5D2D-19B17C4363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5C58E9-1072-5D0C-2413-02FC803A9C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8B3F573-6B9E-F3A4-E90D-EB5BE119B6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ADB8911D-998E-158D-FF12-66707BA9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390" y="6443454"/>
            <a:ext cx="11703854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7954A8-E695-E34F-4D09-14062106D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EB3312-3371-B22E-F442-27A2C2329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90AA9A-AD43-DE1F-FF8B-F1A6999A1C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02F53A-F7D2-DA57-39B0-746CF595AD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6CA945-B055-DEB9-98D7-593139AF5B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31533E7A-E876-6B26-2B58-3EC4E81B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755" y="6468486"/>
            <a:ext cx="1165176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2097C7-AF2F-ADA2-1F21-E0B73B728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B99D09-85F6-E192-F259-D8C49A05B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93C1A2-1B20-E797-250F-381436BA9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AE259B-1BF0-E779-31F7-27EA797228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7E83BF-A9FF-05D2-1534-F8C1A82ABC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19DB1F3B-EBBB-EAFD-0A83-F7AECA9A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4" y="6459872"/>
            <a:ext cx="1173048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267CC2-6487-C34C-409A-86E9BD891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0EE23E-3C16-07D2-36EE-5AE665A80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B07C44-97C6-4FA1-B858-2148FA92B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F8DD36-AAE5-43D7-81D2-CC2DF88480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435" y="75096"/>
            <a:ext cx="1291009" cy="1291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53EF54-D6D6-3F0A-8A67-35B23F9645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823" y="280079"/>
            <a:ext cx="3314699" cy="9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242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MOOLCHAND SHARMA</cp:lastModifiedBy>
  <cp:revision>15</cp:revision>
  <dcterms:created xsi:type="dcterms:W3CDTF">2021-02-05T14:09:33Z</dcterms:created>
  <dcterms:modified xsi:type="dcterms:W3CDTF">2023-06-09T04:56:53Z</dcterms:modified>
</cp:coreProperties>
</file>